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Tablo"/>
          <p:cNvGraphicFramePr>
            <a:graphicFrameLocks noGrp="1"/>
          </p:cNvGraphicFramePr>
          <p:nvPr/>
        </p:nvGraphicFramePr>
        <p:xfrm>
          <a:off x="428600" y="285732"/>
          <a:ext cx="8501118" cy="6511957"/>
        </p:xfrm>
        <a:graphic>
          <a:graphicData uri="http://schemas.openxmlformats.org/drawingml/2006/table">
            <a:tbl>
              <a:tblPr/>
              <a:tblGrid>
                <a:gridCol w="4429152"/>
                <a:gridCol w="4071966"/>
              </a:tblGrid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0" b="1" i="0" u="none" strike="noStrike" dirty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KELİME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0" b="1" i="0" u="none" strike="noStrike" dirty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İPUCU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YABAN</a:t>
                      </a:r>
                      <a:endParaRPr lang="tr-TR" sz="4000" b="1" i="0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KADIN</a:t>
                      </a:r>
                      <a:endParaRPr lang="tr-TR" sz="40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DÜRÜM</a:t>
                      </a:r>
                      <a:endParaRPr lang="tr-TR" sz="40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KURUM</a:t>
                      </a:r>
                      <a:endParaRPr lang="tr-TR" sz="40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SANIR</a:t>
                      </a:r>
                      <a:endParaRPr lang="tr-TR" sz="4000" b="1" i="0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AYAK</a:t>
                      </a:r>
                      <a:endParaRPr lang="tr-TR" sz="40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DİREK</a:t>
                      </a:r>
                      <a:endParaRPr lang="tr-TR" sz="40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PARA</a:t>
                      </a:r>
                      <a:endParaRPr lang="tr-TR" sz="40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YEMİŞ</a:t>
                      </a:r>
                      <a:endParaRPr lang="tr-TR" sz="4000" b="1" i="0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TAŞ</a:t>
                      </a:r>
                      <a:endParaRPr lang="tr-TR" sz="40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ÇAKAL</a:t>
                      </a:r>
                      <a:endParaRPr lang="tr-TR" sz="40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ADİ</a:t>
                      </a:r>
                      <a:endParaRPr lang="tr-TR" sz="40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SAKAT</a:t>
                      </a:r>
                      <a:endParaRPr lang="tr-TR" sz="4000" b="1" i="0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TİCARET</a:t>
                      </a:r>
                      <a:endParaRPr lang="tr-TR" sz="40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SOLAN</a:t>
                      </a:r>
                      <a:endParaRPr lang="tr-TR" sz="40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EV</a:t>
                      </a:r>
                      <a:endParaRPr lang="tr-TR" sz="40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18</Words>
  <PresentationFormat>Ekran Gösterisi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Slayt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İBRAHİM</dc:creator>
  <cp:lastModifiedBy>İBRAHİM</cp:lastModifiedBy>
  <cp:revision>9</cp:revision>
  <dcterms:created xsi:type="dcterms:W3CDTF">2018-10-25T19:37:51Z</dcterms:created>
  <dcterms:modified xsi:type="dcterms:W3CDTF">2018-10-25T20:03:22Z</dcterms:modified>
</cp:coreProperties>
</file>